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4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2962275"/>
            <a:ext cx="66198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0446"/>
            <a:ext cx="11055102" cy="56375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29000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77032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957412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9636" y="4365104"/>
            <a:ext cx="792088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633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958965"/>
            <a:ext cx="720080" cy="83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74081"/>
            <a:ext cx="8382000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3474081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4293096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7345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4680520" cy="2157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45529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88840"/>
            <a:ext cx="4552950" cy="288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660" y="2924944"/>
            <a:ext cx="10729192" cy="3142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0485"/>
            <a:ext cx="9632552" cy="5632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221088"/>
            <a:ext cx="9217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11397"/>
            <a:ext cx="9217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725796"/>
            <a:ext cx="9217024" cy="1132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2028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952" y="3429000"/>
            <a:ext cx="109442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43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04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012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251852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8448" y="4120918"/>
            <a:ext cx="144602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708920"/>
            <a:ext cx="107918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0848975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583210"/>
            <a:ext cx="10791825" cy="2989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14694" cy="54564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69571"/>
            <a:ext cx="82809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87201"/>
            <a:ext cx="82809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958533"/>
            <a:ext cx="82809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641438"/>
            <a:ext cx="8280920" cy="1083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9783316" cy="5295996"/>
            <a:chOff x="335360" y="1091409"/>
            <a:chExt cx="10359380" cy="58599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091409"/>
              <a:ext cx="9324975" cy="446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589240"/>
              <a:ext cx="9639300" cy="1362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7077075" cy="5419725"/>
            <a:chOff x="335360" y="1268760"/>
            <a:chExt cx="7077075" cy="5419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7077075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754910"/>
              <a:ext cx="4238625" cy="1933575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263352" y="1988840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718045"/>
            <a:ext cx="69847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481974"/>
            <a:ext cx="69847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245903"/>
            <a:ext cx="69847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4859361"/>
            <a:ext cx="69847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5391797"/>
            <a:ext cx="69847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6248323"/>
            <a:ext cx="69847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3251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564904"/>
            <a:ext cx="532012" cy="454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8539" y="2564904"/>
            <a:ext cx="532012" cy="454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476382"/>
            <a:ext cx="532012" cy="454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3382" y="3476382"/>
            <a:ext cx="532012" cy="454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4281030"/>
            <a:ext cx="532012" cy="454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92830" y="4281030"/>
            <a:ext cx="532012" cy="454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870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06084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0343" y="206084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293096"/>
            <a:ext cx="302433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22978" cy="548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80060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12" y="1870097"/>
            <a:ext cx="10648950" cy="2047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906621"/>
            <a:ext cx="109156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44196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5996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72052"/>
            <a:ext cx="4968552" cy="1159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47594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08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16832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3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680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0868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916832"/>
            <a:ext cx="908685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324" y="3012976"/>
            <a:ext cx="8752003" cy="40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441" y="3551425"/>
            <a:ext cx="8752003" cy="40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441" y="4083860"/>
            <a:ext cx="8752003" cy="40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377246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29804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8262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2026-01-15T09:21:19Z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